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7" r:id="rId3"/>
  </p:sldIdLst>
  <p:sldSz cx="23399750" cy="32399605"/>
  <p:notesSz cx="6858000" cy="9144000"/>
  <p:defaultTextStyle>
    <a:defPPr>
      <a:defRPr lang="en-US"/>
    </a:defPPr>
    <a:lvl1pPr marL="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3360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665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4001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5337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6673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8003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9339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70675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6" userDrawn="1">
          <p15:clr>
            <a:srgbClr val="A4A3A4"/>
          </p15:clr>
        </p15:guide>
        <p15:guide id="2" pos="7897" userDrawn="1">
          <p15:clr>
            <a:srgbClr val="A4A3A4"/>
          </p15:clr>
        </p15:guide>
        <p15:guide id="3" orient="horz" pos="10205" userDrawn="1">
          <p15:clr>
            <a:srgbClr val="A4A3A4"/>
          </p15:clr>
        </p15:guide>
        <p15:guide id="4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6B59"/>
    <a:srgbClr val="1258B7"/>
    <a:srgbClr val="07267C"/>
    <a:srgbClr val="C2E7FB"/>
    <a:srgbClr val="5895D4"/>
    <a:srgbClr val="0345AD"/>
    <a:srgbClr val="1881DA"/>
    <a:srgbClr val="0043AD"/>
    <a:srgbClr val="3E6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11" d="100"/>
          <a:sy n="11" d="100"/>
        </p:scale>
        <p:origin x="2794" y="355"/>
      </p:cViewPr>
      <p:guideLst>
        <p:guide orient="horz" pos="12006"/>
        <p:guide pos="7897"/>
        <p:guide orient="horz" pos="10205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4B6D-B5F3-4F82-AFFC-C0523A99C61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1" y="685800"/>
            <a:ext cx="2476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06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49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056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99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405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48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55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398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5019" y="10065079"/>
            <a:ext cx="19890210" cy="69450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10039" y="18360137"/>
            <a:ext cx="16380172" cy="82800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50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01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51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602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53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904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54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204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895536" y="6922559"/>
            <a:ext cx="15795166" cy="1474361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10037" y="6922559"/>
            <a:ext cx="46995494" cy="1474361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60" y="20820160"/>
            <a:ext cx="19890210" cy="6435047"/>
          </a:xfrm>
        </p:spPr>
        <p:txBody>
          <a:bodyPr anchor="t"/>
          <a:lstStyle>
            <a:lvl1pPr algn="l">
              <a:defRPr sz="1447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60" y="13732608"/>
            <a:ext cx="19890210" cy="7087550"/>
          </a:xfrm>
        </p:spPr>
        <p:txBody>
          <a:bodyPr anchor="b"/>
          <a:lstStyle>
            <a:lvl1pPr marL="0" indent="0">
              <a:buNone/>
              <a:defRPr sz="7195">
                <a:solidFill>
                  <a:schemeClr val="tx1">
                    <a:tint val="75000"/>
                  </a:schemeClr>
                </a:solidFill>
              </a:defRPr>
            </a:lvl1pPr>
            <a:lvl2pPr marL="1650365" indent="0">
              <a:buNone/>
              <a:defRPr sz="6425">
                <a:solidFill>
                  <a:schemeClr val="tx1">
                    <a:tint val="75000"/>
                  </a:schemeClr>
                </a:solidFill>
              </a:defRPr>
            </a:lvl2pPr>
            <a:lvl3pPr marL="3301365" indent="0">
              <a:buNone/>
              <a:defRPr sz="5805">
                <a:solidFill>
                  <a:schemeClr val="tx1">
                    <a:tint val="75000"/>
                  </a:schemeClr>
                </a:solidFill>
              </a:defRPr>
            </a:lvl3pPr>
            <a:lvl4pPr marL="4951730" indent="0">
              <a:buNone/>
              <a:defRPr sz="5030">
                <a:solidFill>
                  <a:schemeClr val="tx1">
                    <a:tint val="75000"/>
                  </a:schemeClr>
                </a:solidFill>
              </a:defRPr>
            </a:lvl4pPr>
            <a:lvl5pPr marL="6602095" indent="0">
              <a:buNone/>
              <a:defRPr sz="5030">
                <a:solidFill>
                  <a:schemeClr val="tx1">
                    <a:tint val="75000"/>
                  </a:schemeClr>
                </a:solidFill>
              </a:defRPr>
            </a:lvl5pPr>
            <a:lvl6pPr marL="8253095" indent="0">
              <a:buNone/>
              <a:defRPr sz="5030">
                <a:solidFill>
                  <a:schemeClr val="tx1">
                    <a:tint val="75000"/>
                  </a:schemeClr>
                </a:solidFill>
              </a:defRPr>
            </a:lvl6pPr>
            <a:lvl7pPr marL="9904095" indent="0">
              <a:buNone/>
              <a:defRPr sz="5030">
                <a:solidFill>
                  <a:schemeClr val="tx1">
                    <a:tint val="75000"/>
                  </a:schemeClr>
                </a:solidFill>
              </a:defRPr>
            </a:lvl7pPr>
            <a:lvl8pPr marL="11554460" indent="0">
              <a:buNone/>
              <a:defRPr sz="5030">
                <a:solidFill>
                  <a:schemeClr val="tx1">
                    <a:tint val="75000"/>
                  </a:schemeClr>
                </a:solidFill>
              </a:defRPr>
            </a:lvl8pPr>
            <a:lvl9pPr marL="13204825" indent="0">
              <a:buNone/>
              <a:defRPr sz="50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0038" y="40320303"/>
            <a:ext cx="31395331" cy="114038356"/>
          </a:xfrm>
        </p:spPr>
        <p:txBody>
          <a:bodyPr/>
          <a:lstStyle>
            <a:lvl1pPr>
              <a:defRPr sz="10060"/>
            </a:lvl1pPr>
            <a:lvl2pPr>
              <a:defRPr sz="8665"/>
            </a:lvl2pPr>
            <a:lvl3pPr>
              <a:defRPr sz="7195"/>
            </a:lvl3pPr>
            <a:lvl4pPr>
              <a:defRPr sz="6425"/>
            </a:lvl4pPr>
            <a:lvl5pPr>
              <a:defRPr sz="6425"/>
            </a:lvl5pPr>
            <a:lvl6pPr>
              <a:defRPr sz="6425"/>
            </a:lvl6pPr>
            <a:lvl7pPr>
              <a:defRPr sz="6425"/>
            </a:lvl7pPr>
            <a:lvl8pPr>
              <a:defRPr sz="6425"/>
            </a:lvl8pPr>
            <a:lvl9pPr>
              <a:defRPr sz="642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95372" y="40320303"/>
            <a:ext cx="31395331" cy="114038356"/>
          </a:xfrm>
        </p:spPr>
        <p:txBody>
          <a:bodyPr/>
          <a:lstStyle>
            <a:lvl1pPr>
              <a:defRPr sz="10060"/>
            </a:lvl1pPr>
            <a:lvl2pPr>
              <a:defRPr sz="8665"/>
            </a:lvl2pPr>
            <a:lvl3pPr>
              <a:defRPr sz="7195"/>
            </a:lvl3pPr>
            <a:lvl4pPr>
              <a:defRPr sz="6425"/>
            </a:lvl4pPr>
            <a:lvl5pPr>
              <a:defRPr sz="6425"/>
            </a:lvl5pPr>
            <a:lvl6pPr>
              <a:defRPr sz="6425"/>
            </a:lvl6pPr>
            <a:lvl7pPr>
              <a:defRPr sz="6425"/>
            </a:lvl7pPr>
            <a:lvl8pPr>
              <a:defRPr sz="6425"/>
            </a:lvl8pPr>
            <a:lvl9pPr>
              <a:defRPr sz="642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013" y="1297513"/>
            <a:ext cx="21060222" cy="540004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013" y="7252558"/>
            <a:ext cx="10339172" cy="3022521"/>
          </a:xfrm>
        </p:spPr>
        <p:txBody>
          <a:bodyPr anchor="b"/>
          <a:lstStyle>
            <a:lvl1pPr marL="0" indent="0">
              <a:buNone/>
              <a:defRPr sz="8665" b="1"/>
            </a:lvl1pPr>
            <a:lvl2pPr marL="1650365" indent="0">
              <a:buNone/>
              <a:defRPr sz="7195" b="1"/>
            </a:lvl2pPr>
            <a:lvl3pPr marL="3301365" indent="0">
              <a:buNone/>
              <a:defRPr sz="6425" b="1"/>
            </a:lvl3pPr>
            <a:lvl4pPr marL="4951730" indent="0">
              <a:buNone/>
              <a:defRPr sz="5805" b="1"/>
            </a:lvl4pPr>
            <a:lvl5pPr marL="6602095" indent="0">
              <a:buNone/>
              <a:defRPr sz="5805" b="1"/>
            </a:lvl5pPr>
            <a:lvl6pPr marL="8253095" indent="0">
              <a:buNone/>
              <a:defRPr sz="5805" b="1"/>
            </a:lvl6pPr>
            <a:lvl7pPr marL="9904095" indent="0">
              <a:buNone/>
              <a:defRPr sz="5805" b="1"/>
            </a:lvl7pPr>
            <a:lvl8pPr marL="11554460" indent="0">
              <a:buNone/>
              <a:defRPr sz="5805" b="1"/>
            </a:lvl8pPr>
            <a:lvl9pPr marL="13204825" indent="0">
              <a:buNone/>
              <a:defRPr sz="5805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013" y="10275078"/>
            <a:ext cx="10339172" cy="18667642"/>
          </a:xfrm>
        </p:spPr>
        <p:txBody>
          <a:bodyPr/>
          <a:lstStyle>
            <a:lvl1pPr>
              <a:defRPr sz="8665"/>
            </a:lvl1pPr>
            <a:lvl2pPr>
              <a:defRPr sz="7195"/>
            </a:lvl2pPr>
            <a:lvl3pPr>
              <a:defRPr sz="6425"/>
            </a:lvl3pPr>
            <a:lvl4pPr>
              <a:defRPr sz="5805"/>
            </a:lvl4pPr>
            <a:lvl5pPr>
              <a:defRPr sz="5805"/>
            </a:lvl5pPr>
            <a:lvl6pPr>
              <a:defRPr sz="5805"/>
            </a:lvl6pPr>
            <a:lvl7pPr>
              <a:defRPr sz="5805"/>
            </a:lvl7pPr>
            <a:lvl8pPr>
              <a:defRPr sz="5805"/>
            </a:lvl8pPr>
            <a:lvl9pPr>
              <a:defRPr sz="58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7004" y="7252558"/>
            <a:ext cx="10343234" cy="3022521"/>
          </a:xfrm>
        </p:spPr>
        <p:txBody>
          <a:bodyPr anchor="b"/>
          <a:lstStyle>
            <a:lvl1pPr marL="0" indent="0">
              <a:buNone/>
              <a:defRPr sz="8665" b="1"/>
            </a:lvl1pPr>
            <a:lvl2pPr marL="1650365" indent="0">
              <a:buNone/>
              <a:defRPr sz="7195" b="1"/>
            </a:lvl2pPr>
            <a:lvl3pPr marL="3301365" indent="0">
              <a:buNone/>
              <a:defRPr sz="6425" b="1"/>
            </a:lvl3pPr>
            <a:lvl4pPr marL="4951730" indent="0">
              <a:buNone/>
              <a:defRPr sz="5805" b="1"/>
            </a:lvl4pPr>
            <a:lvl5pPr marL="6602095" indent="0">
              <a:buNone/>
              <a:defRPr sz="5805" b="1"/>
            </a:lvl5pPr>
            <a:lvl6pPr marL="8253095" indent="0">
              <a:buNone/>
              <a:defRPr sz="5805" b="1"/>
            </a:lvl6pPr>
            <a:lvl7pPr marL="9904095" indent="0">
              <a:buNone/>
              <a:defRPr sz="5805" b="1"/>
            </a:lvl7pPr>
            <a:lvl8pPr marL="11554460" indent="0">
              <a:buNone/>
              <a:defRPr sz="5805" b="1"/>
            </a:lvl8pPr>
            <a:lvl9pPr marL="13204825" indent="0">
              <a:buNone/>
              <a:defRPr sz="5805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7004" y="10275078"/>
            <a:ext cx="10343234" cy="18667642"/>
          </a:xfrm>
        </p:spPr>
        <p:txBody>
          <a:bodyPr/>
          <a:lstStyle>
            <a:lvl1pPr>
              <a:defRPr sz="8665"/>
            </a:lvl1pPr>
            <a:lvl2pPr>
              <a:defRPr sz="7195"/>
            </a:lvl2pPr>
            <a:lvl3pPr>
              <a:defRPr sz="6425"/>
            </a:lvl3pPr>
            <a:lvl4pPr>
              <a:defRPr sz="5805"/>
            </a:lvl4pPr>
            <a:lvl5pPr>
              <a:defRPr sz="5805"/>
            </a:lvl5pPr>
            <a:lvl6pPr>
              <a:defRPr sz="5805"/>
            </a:lvl6pPr>
            <a:lvl7pPr>
              <a:defRPr sz="5805"/>
            </a:lvl7pPr>
            <a:lvl8pPr>
              <a:defRPr sz="5805"/>
            </a:lvl8pPr>
            <a:lvl9pPr>
              <a:defRPr sz="58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016" y="1290010"/>
            <a:ext cx="7698520" cy="5490041"/>
          </a:xfrm>
        </p:spPr>
        <p:txBody>
          <a:bodyPr anchor="b"/>
          <a:lstStyle>
            <a:lvl1pPr algn="l">
              <a:defRPr sz="7195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847" y="1290014"/>
            <a:ext cx="13081388" cy="27652710"/>
          </a:xfrm>
        </p:spPr>
        <p:txBody>
          <a:bodyPr/>
          <a:lstStyle>
            <a:lvl1pPr>
              <a:defRPr sz="11530"/>
            </a:lvl1pPr>
            <a:lvl2pPr>
              <a:defRPr sz="10060"/>
            </a:lvl2pPr>
            <a:lvl3pPr>
              <a:defRPr sz="8665"/>
            </a:lvl3pPr>
            <a:lvl4pPr>
              <a:defRPr sz="7195"/>
            </a:lvl4pPr>
            <a:lvl5pPr>
              <a:defRPr sz="7195"/>
            </a:lvl5pPr>
            <a:lvl6pPr>
              <a:defRPr sz="7195"/>
            </a:lvl6pPr>
            <a:lvl7pPr>
              <a:defRPr sz="7195"/>
            </a:lvl7pPr>
            <a:lvl8pPr>
              <a:defRPr sz="7195"/>
            </a:lvl8pPr>
            <a:lvl9pPr>
              <a:defRPr sz="719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016" y="6780053"/>
            <a:ext cx="7698520" cy="22162669"/>
          </a:xfrm>
        </p:spPr>
        <p:txBody>
          <a:bodyPr/>
          <a:lstStyle>
            <a:lvl1pPr marL="0" indent="0">
              <a:buNone/>
              <a:defRPr sz="5030"/>
            </a:lvl1pPr>
            <a:lvl2pPr marL="1650365" indent="0">
              <a:buNone/>
              <a:defRPr sz="4255"/>
            </a:lvl2pPr>
            <a:lvl3pPr marL="3301365" indent="0">
              <a:buNone/>
              <a:defRPr sz="3635"/>
            </a:lvl3pPr>
            <a:lvl4pPr marL="4951730" indent="0">
              <a:buNone/>
              <a:defRPr sz="3250"/>
            </a:lvl4pPr>
            <a:lvl5pPr marL="6602095" indent="0">
              <a:buNone/>
              <a:defRPr sz="3250"/>
            </a:lvl5pPr>
            <a:lvl6pPr marL="8253095" indent="0">
              <a:buNone/>
              <a:defRPr sz="3250"/>
            </a:lvl6pPr>
            <a:lvl7pPr marL="9904095" indent="0">
              <a:buNone/>
              <a:defRPr sz="3250"/>
            </a:lvl7pPr>
            <a:lvl8pPr marL="11554460" indent="0">
              <a:buNone/>
              <a:defRPr sz="3250"/>
            </a:lvl8pPr>
            <a:lvl9pPr marL="13204825" indent="0">
              <a:buNone/>
              <a:defRPr sz="32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612" y="22680172"/>
            <a:ext cx="14040148" cy="2677523"/>
          </a:xfrm>
        </p:spPr>
        <p:txBody>
          <a:bodyPr anchor="b"/>
          <a:lstStyle>
            <a:lvl1pPr algn="l">
              <a:defRPr sz="7195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612" y="2895023"/>
            <a:ext cx="14040148" cy="19440146"/>
          </a:xfrm>
        </p:spPr>
        <p:txBody>
          <a:bodyPr/>
          <a:lstStyle>
            <a:lvl1pPr marL="0" indent="0">
              <a:buNone/>
              <a:defRPr sz="11530"/>
            </a:lvl1pPr>
            <a:lvl2pPr marL="1650365" indent="0">
              <a:buNone/>
              <a:defRPr sz="10060"/>
            </a:lvl2pPr>
            <a:lvl3pPr marL="3301365" indent="0">
              <a:buNone/>
              <a:defRPr sz="8665"/>
            </a:lvl3pPr>
            <a:lvl4pPr marL="4951730" indent="0">
              <a:buNone/>
              <a:defRPr sz="7195"/>
            </a:lvl4pPr>
            <a:lvl5pPr marL="6602095" indent="0">
              <a:buNone/>
              <a:defRPr sz="7195"/>
            </a:lvl5pPr>
            <a:lvl6pPr marL="8253095" indent="0">
              <a:buNone/>
              <a:defRPr sz="7195"/>
            </a:lvl6pPr>
            <a:lvl7pPr marL="9904095" indent="0">
              <a:buNone/>
              <a:defRPr sz="7195"/>
            </a:lvl7pPr>
            <a:lvl8pPr marL="11554460" indent="0">
              <a:buNone/>
              <a:defRPr sz="7195"/>
            </a:lvl8pPr>
            <a:lvl9pPr marL="13204825" indent="0">
              <a:buNone/>
              <a:defRPr sz="719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612" y="25357695"/>
            <a:ext cx="14040148" cy="3802526"/>
          </a:xfrm>
        </p:spPr>
        <p:txBody>
          <a:bodyPr/>
          <a:lstStyle>
            <a:lvl1pPr marL="0" indent="0">
              <a:buNone/>
              <a:defRPr sz="5030"/>
            </a:lvl1pPr>
            <a:lvl2pPr marL="1650365" indent="0">
              <a:buNone/>
              <a:defRPr sz="4255"/>
            </a:lvl2pPr>
            <a:lvl3pPr marL="3301365" indent="0">
              <a:buNone/>
              <a:defRPr sz="3635"/>
            </a:lvl3pPr>
            <a:lvl4pPr marL="4951730" indent="0">
              <a:buNone/>
              <a:defRPr sz="3250"/>
            </a:lvl4pPr>
            <a:lvl5pPr marL="6602095" indent="0">
              <a:buNone/>
              <a:defRPr sz="3250"/>
            </a:lvl5pPr>
            <a:lvl6pPr marL="8253095" indent="0">
              <a:buNone/>
              <a:defRPr sz="3250"/>
            </a:lvl6pPr>
            <a:lvl7pPr marL="9904095" indent="0">
              <a:buNone/>
              <a:defRPr sz="3250"/>
            </a:lvl7pPr>
            <a:lvl8pPr marL="11554460" indent="0">
              <a:buNone/>
              <a:defRPr sz="3250"/>
            </a:lvl8pPr>
            <a:lvl9pPr marL="13204825" indent="0">
              <a:buNone/>
              <a:defRPr sz="32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0013" y="1297513"/>
            <a:ext cx="21060222" cy="5400041"/>
          </a:xfrm>
          <a:prstGeom prst="rect">
            <a:avLst/>
          </a:prstGeom>
        </p:spPr>
        <p:txBody>
          <a:bodyPr vert="horz" lIns="426689" tIns="213344" rIns="426689" bIns="21334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013" y="7560060"/>
            <a:ext cx="21060222" cy="21382662"/>
          </a:xfrm>
          <a:prstGeom prst="rect">
            <a:avLst/>
          </a:prstGeom>
        </p:spPr>
        <p:txBody>
          <a:bodyPr vert="horz" lIns="426689" tIns="213344" rIns="426689" bIns="213344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0014" y="30030229"/>
            <a:ext cx="5460057" cy="1725012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l">
              <a:defRPr sz="4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5086" y="30030229"/>
            <a:ext cx="7410078" cy="1725012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ctr">
              <a:defRPr sz="4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70177" y="30030229"/>
            <a:ext cx="5460057" cy="1725012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r">
              <a:defRPr sz="4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50365" rtl="0" eaLnBrk="1" latinLnBrk="0" hangingPunct="1">
        <a:spcBef>
          <a:spcPct val="0"/>
        </a:spcBef>
        <a:buNone/>
        <a:defRPr sz="1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7615" indent="-1237615" algn="l" defTabSz="1650365" rtl="0" eaLnBrk="1" latinLnBrk="0" hangingPunct="1">
        <a:spcBef>
          <a:spcPts val="75"/>
        </a:spcBef>
        <a:buFont typeface="Arial" panose="020B0604020202020204"/>
        <a:buChar char="•"/>
        <a:defRPr sz="11530" kern="1200">
          <a:solidFill>
            <a:schemeClr val="tx1"/>
          </a:solidFill>
          <a:latin typeface="+mn-lt"/>
          <a:ea typeface="+mn-ea"/>
          <a:cs typeface="+mn-cs"/>
        </a:defRPr>
      </a:lvl1pPr>
      <a:lvl2pPr marL="2682240" indent="-1031875" algn="l" defTabSz="1650365" rtl="0" eaLnBrk="1" latinLnBrk="0" hangingPunct="1">
        <a:spcBef>
          <a:spcPts val="75"/>
        </a:spcBef>
        <a:buFont typeface="Arial" panose="020B0604020202020204"/>
        <a:buChar char="–"/>
        <a:defRPr sz="10060" kern="1200">
          <a:solidFill>
            <a:schemeClr val="tx1"/>
          </a:solidFill>
          <a:latin typeface="+mn-lt"/>
          <a:ea typeface="+mn-ea"/>
          <a:cs typeface="+mn-cs"/>
        </a:defRPr>
      </a:lvl2pPr>
      <a:lvl3pPr marL="4126865" indent="-825500" algn="l" defTabSz="1650365" rtl="0" eaLnBrk="1" latinLnBrk="0" hangingPunct="1">
        <a:spcBef>
          <a:spcPts val="75"/>
        </a:spcBef>
        <a:buFont typeface="Arial" panose="020B0604020202020204"/>
        <a:buChar char="•"/>
        <a:defRPr sz="8665" kern="1200">
          <a:solidFill>
            <a:schemeClr val="tx1"/>
          </a:solidFill>
          <a:latin typeface="+mn-lt"/>
          <a:ea typeface="+mn-ea"/>
          <a:cs typeface="+mn-cs"/>
        </a:defRPr>
      </a:lvl3pPr>
      <a:lvl4pPr marL="5777230" indent="-825500" algn="l" defTabSz="1650365" rtl="0" eaLnBrk="1" latinLnBrk="0" hangingPunct="1">
        <a:spcBef>
          <a:spcPts val="75"/>
        </a:spcBef>
        <a:buFont typeface="Arial" panose="020B0604020202020204"/>
        <a:buChar char="–"/>
        <a:defRPr sz="7195" kern="1200">
          <a:solidFill>
            <a:schemeClr val="tx1"/>
          </a:solidFill>
          <a:latin typeface="+mn-lt"/>
          <a:ea typeface="+mn-ea"/>
          <a:cs typeface="+mn-cs"/>
        </a:defRPr>
      </a:lvl4pPr>
      <a:lvl5pPr marL="7427595" indent="-825500" algn="l" defTabSz="1650365" rtl="0" eaLnBrk="1" latinLnBrk="0" hangingPunct="1">
        <a:spcBef>
          <a:spcPts val="75"/>
        </a:spcBef>
        <a:buFont typeface="Arial" panose="020B0604020202020204"/>
        <a:buChar char="»"/>
        <a:defRPr sz="7195" kern="1200">
          <a:solidFill>
            <a:schemeClr val="tx1"/>
          </a:solidFill>
          <a:latin typeface="+mn-lt"/>
          <a:ea typeface="+mn-ea"/>
          <a:cs typeface="+mn-cs"/>
        </a:defRPr>
      </a:lvl5pPr>
      <a:lvl6pPr marL="9078595" indent="-825500" algn="l" defTabSz="1650365" rtl="0" eaLnBrk="1" latinLnBrk="0" hangingPunct="1">
        <a:spcBef>
          <a:spcPts val="75"/>
        </a:spcBef>
        <a:buFont typeface="Arial" panose="020B0604020202020204"/>
        <a:buChar char="•"/>
        <a:defRPr sz="7195" kern="1200">
          <a:solidFill>
            <a:schemeClr val="tx1"/>
          </a:solidFill>
          <a:latin typeface="+mn-lt"/>
          <a:ea typeface="+mn-ea"/>
          <a:cs typeface="+mn-cs"/>
        </a:defRPr>
      </a:lvl6pPr>
      <a:lvl7pPr marL="10728960" indent="-825500" algn="l" defTabSz="1650365" rtl="0" eaLnBrk="1" latinLnBrk="0" hangingPunct="1">
        <a:spcBef>
          <a:spcPts val="75"/>
        </a:spcBef>
        <a:buFont typeface="Arial" panose="020B0604020202020204"/>
        <a:buChar char="•"/>
        <a:defRPr sz="7195" kern="1200">
          <a:solidFill>
            <a:schemeClr val="tx1"/>
          </a:solidFill>
          <a:latin typeface="+mn-lt"/>
          <a:ea typeface="+mn-ea"/>
          <a:cs typeface="+mn-cs"/>
        </a:defRPr>
      </a:lvl7pPr>
      <a:lvl8pPr marL="12379325" indent="-825500" algn="l" defTabSz="1650365" rtl="0" eaLnBrk="1" latinLnBrk="0" hangingPunct="1">
        <a:spcBef>
          <a:spcPts val="75"/>
        </a:spcBef>
        <a:buFont typeface="Arial" panose="020B0604020202020204"/>
        <a:buChar char="•"/>
        <a:defRPr sz="7195" kern="1200">
          <a:solidFill>
            <a:schemeClr val="tx1"/>
          </a:solidFill>
          <a:latin typeface="+mn-lt"/>
          <a:ea typeface="+mn-ea"/>
          <a:cs typeface="+mn-cs"/>
        </a:defRPr>
      </a:lvl8pPr>
      <a:lvl9pPr marL="14030325" indent="-825500" algn="l" defTabSz="1650365" rtl="0" eaLnBrk="1" latinLnBrk="0" hangingPunct="1">
        <a:spcBef>
          <a:spcPts val="75"/>
        </a:spcBef>
        <a:buFont typeface="Arial" panose="020B0604020202020204"/>
        <a:buChar char="•"/>
        <a:defRPr sz="71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50365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1pPr>
      <a:lvl2pPr marL="1650365" algn="l" defTabSz="1650365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2pPr>
      <a:lvl3pPr marL="3301365" algn="l" defTabSz="1650365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3pPr>
      <a:lvl4pPr marL="4951730" algn="l" defTabSz="1650365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4pPr>
      <a:lvl5pPr marL="6602095" algn="l" defTabSz="1650365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5pPr>
      <a:lvl6pPr marL="8253095" algn="l" defTabSz="1650365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6pPr>
      <a:lvl7pPr marL="9904095" algn="l" defTabSz="1650365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7pPr>
      <a:lvl8pPr marL="11554460" algn="l" defTabSz="1650365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8pPr>
      <a:lvl9pPr marL="13204825" algn="l" defTabSz="1650365" rtl="0" eaLnBrk="1" latinLnBrk="0" hangingPunct="1">
        <a:defRPr sz="64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254772" y="1663260"/>
            <a:ext cx="22916777" cy="1090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85"/>
          </a:p>
        </p:txBody>
      </p:sp>
      <p:sp>
        <p:nvSpPr>
          <p:cNvPr id="14" name="Title 1"/>
          <p:cNvSpPr txBox="1"/>
          <p:nvPr/>
        </p:nvSpPr>
        <p:spPr>
          <a:xfrm>
            <a:off x="241732" y="1924737"/>
            <a:ext cx="22903738" cy="1445056"/>
          </a:xfrm>
          <a:prstGeom prst="rect">
            <a:avLst/>
          </a:prstGeom>
        </p:spPr>
        <p:txBody>
          <a:bodyPr vert="horz" lIns="323320" tIns="161659" rIns="323320" bIns="161659" rtlCol="0" anchor="ctr">
            <a:noAutofit/>
          </a:bodyPr>
          <a:lstStyle>
            <a:lvl1pPr algn="ctr" defTabSz="2133600" rtl="0" eaLnBrk="1" latinLnBrk="0" hangingPunct="1">
              <a:spcBef>
                <a:spcPct val="0"/>
              </a:spcBef>
              <a:buNone/>
              <a:defRPr sz="2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54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666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/>
          <p:cNvSpPr txBox="1"/>
          <p:nvPr/>
        </p:nvSpPr>
        <p:spPr>
          <a:xfrm>
            <a:off x="1267551" y="2885864"/>
            <a:ext cx="21035216" cy="1440767"/>
          </a:xfrm>
          <a:prstGeom prst="rect">
            <a:avLst/>
          </a:prstGeom>
        </p:spPr>
        <p:txBody>
          <a:bodyPr vert="horz" lIns="323320" tIns="161659" rIns="323320" bIns="161659" rtlCol="0" anchor="ctr">
            <a:normAutofit lnSpcReduction="20000"/>
          </a:bodyPr>
          <a:lstStyle>
            <a:lvl1pPr marL="1600200" indent="-16002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1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67100" indent="-13335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1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33365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466965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00565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»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734165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67130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000730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134330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35" dirty="0">
                <a:latin typeface="Arial" panose="020B0604020202020204" pitchFamily="34" charset="0"/>
                <a:cs typeface="Arial" panose="020B0604020202020204" pitchFamily="34" charset="0"/>
              </a:rPr>
              <a:t>Author names</a:t>
            </a:r>
            <a:endParaRPr lang="en-US" sz="363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635" dirty="0">
                <a:latin typeface="Arial" panose="020B0604020202020204" pitchFamily="34" charset="0"/>
                <a:cs typeface="Arial" panose="020B0604020202020204" pitchFamily="34" charset="0"/>
              </a:rPr>
              <a:t>Presenter name, affiliation, country</a:t>
            </a:r>
            <a:endParaRPr lang="en-US" sz="363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itle 1"/>
          <p:cNvSpPr txBox="1"/>
          <p:nvPr/>
        </p:nvSpPr>
        <p:spPr>
          <a:xfrm>
            <a:off x="16801434" y="5708727"/>
            <a:ext cx="6165414" cy="1445056"/>
          </a:xfrm>
          <a:prstGeom prst="rect">
            <a:avLst/>
          </a:prstGeom>
        </p:spPr>
        <p:txBody>
          <a:bodyPr vert="horz" lIns="323320" tIns="161659" rIns="323320" bIns="161659" rtlCol="0" anchor="ctr">
            <a:noAutofit/>
          </a:bodyPr>
          <a:lstStyle>
            <a:lvl1pPr algn="ctr" defTabSz="2133600" rtl="0" eaLnBrk="1" latinLnBrk="0" hangingPunct="1">
              <a:spcBef>
                <a:spcPct val="0"/>
              </a:spcBef>
              <a:buNone/>
              <a:defRPr sz="2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5455" dirty="0">
                <a:solidFill>
                  <a:schemeClr val="bg1"/>
                </a:solidFill>
              </a:rPr>
              <a:t>Paper ID: </a:t>
            </a:r>
            <a:endParaRPr lang="en-US" sz="5455" dirty="0">
              <a:solidFill>
                <a:schemeClr val="bg1"/>
              </a:solidFill>
            </a:endParaRPr>
          </a:p>
        </p:txBody>
      </p:sp>
      <p:sp>
        <p:nvSpPr>
          <p:cNvPr id="48" name="TextBox 15"/>
          <p:cNvSpPr txBox="1"/>
          <p:nvPr/>
        </p:nvSpPr>
        <p:spPr>
          <a:xfrm>
            <a:off x="241732" y="30766602"/>
            <a:ext cx="22916777" cy="1198245"/>
          </a:xfrm>
          <a:prstGeom prst="rect">
            <a:avLst/>
          </a:prstGeom>
          <a:noFill/>
          <a:ln>
            <a:noFill/>
          </a:ln>
        </p:spPr>
        <p:txBody>
          <a:bodyPr wrap="square" lIns="80829" tIns="40414" rIns="80829" bIns="40414" rtlCol="0">
            <a:spAutoFit/>
          </a:bodyPr>
          <a:lstStyle/>
          <a:p>
            <a:pPr algn="ctr"/>
            <a:r>
              <a:rPr lang="en-US" sz="7265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Affiliation Logo (</a:t>
            </a:r>
            <a:r>
              <a:rPr lang="en-US" altLang="zh-CN" sz="7265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optional)</a:t>
            </a:r>
            <a:endParaRPr lang="en-US" altLang="zh-CN" sz="7265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任意多边形: 形状 25" hidden="1"/>
          <p:cNvSpPr/>
          <p:nvPr/>
        </p:nvSpPr>
        <p:spPr>
          <a:xfrm>
            <a:off x="11589404" y="0"/>
            <a:ext cx="11608820" cy="1738770"/>
          </a:xfrm>
          <a:custGeom>
            <a:avLst/>
            <a:gdLst>
              <a:gd name="connsiteX0" fmla="*/ 5362501 w 15336341"/>
              <a:gd name="connsiteY0" fmla="*/ 0 h 2360689"/>
              <a:gd name="connsiteX1" fmla="*/ 15336341 w 15336341"/>
              <a:gd name="connsiteY1" fmla="*/ 0 h 2360689"/>
              <a:gd name="connsiteX2" fmla="*/ 15336341 w 15336341"/>
              <a:gd name="connsiteY2" fmla="*/ 2360689 h 2360689"/>
              <a:gd name="connsiteX3" fmla="*/ 0 w 15336341"/>
              <a:gd name="connsiteY3" fmla="*/ 2360689 h 2360689"/>
              <a:gd name="connsiteX4" fmla="*/ 69055 w 15336341"/>
              <a:gd name="connsiteY4" fmla="*/ 2277047 h 2360689"/>
              <a:gd name="connsiteX5" fmla="*/ 5209737 w 15336341"/>
              <a:gd name="connsiteY5" fmla="*/ 17731 h 2360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36341" h="2360689">
                <a:moveTo>
                  <a:pt x="5362501" y="0"/>
                </a:moveTo>
                <a:lnTo>
                  <a:pt x="15336341" y="0"/>
                </a:lnTo>
                <a:lnTo>
                  <a:pt x="15336341" y="2360689"/>
                </a:lnTo>
                <a:lnTo>
                  <a:pt x="0" y="2360689"/>
                </a:lnTo>
                <a:lnTo>
                  <a:pt x="69055" y="2277047"/>
                </a:lnTo>
                <a:cubicBezTo>
                  <a:pt x="1155898" y="1098708"/>
                  <a:pt x="2999523" y="303406"/>
                  <a:pt x="5209737" y="17731"/>
                </a:cubicBezTo>
                <a:close/>
              </a:path>
            </a:pathLst>
          </a:custGeom>
          <a:gradFill flip="none" rotWithShape="1">
            <a:gsLst>
              <a:gs pos="0">
                <a:srgbClr val="0345AD"/>
              </a:gs>
              <a:gs pos="100000">
                <a:srgbClr val="5895D4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6285"/>
          </a:p>
        </p:txBody>
      </p:sp>
      <p:sp>
        <p:nvSpPr>
          <p:cNvPr id="4" name="矩形 3" hidden="1"/>
          <p:cNvSpPr/>
          <p:nvPr/>
        </p:nvSpPr>
        <p:spPr>
          <a:xfrm>
            <a:off x="4925151" y="11537032"/>
            <a:ext cx="22903737" cy="1786920"/>
          </a:xfrm>
          <a:prstGeom prst="rect">
            <a:avLst/>
          </a:prstGeom>
          <a:gradFill flip="none" rotWithShape="1">
            <a:gsLst>
              <a:gs pos="0">
                <a:srgbClr val="0345AD"/>
              </a:gs>
              <a:gs pos="65707">
                <a:srgbClr val="4482CB">
                  <a:alpha val="0"/>
                </a:srgbClr>
              </a:gs>
              <a:gs pos="18000">
                <a:srgbClr val="306FC1"/>
              </a:gs>
              <a:gs pos="100000">
                <a:srgbClr val="5895D4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85"/>
          </a:p>
        </p:txBody>
      </p:sp>
      <p:sp>
        <p:nvSpPr>
          <p:cNvPr id="43" name="Title 1"/>
          <p:cNvSpPr txBox="1"/>
          <p:nvPr/>
        </p:nvSpPr>
        <p:spPr>
          <a:xfrm>
            <a:off x="723827" y="183277"/>
            <a:ext cx="7210759" cy="1284155"/>
          </a:xfrm>
          <a:prstGeom prst="rect">
            <a:avLst/>
          </a:prstGeom>
        </p:spPr>
        <p:txBody>
          <a:bodyPr vert="horz" lIns="323320" tIns="161659" rIns="323320" bIns="161659" rtlCol="0" anchor="ctr">
            <a:noAutofit/>
          </a:bodyPr>
          <a:lstStyle>
            <a:lvl1pPr algn="ctr" defTabSz="2133600" rtl="0" eaLnBrk="1" latinLnBrk="0" hangingPunct="1">
              <a:spcBef>
                <a:spcPct val="0"/>
              </a:spcBef>
              <a:buNone/>
              <a:defRPr sz="2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545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Paper ID</a:t>
            </a:r>
            <a:endParaRPr lang="en-US" altLang="zh-CN" sz="545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220470" y="4736465"/>
            <a:ext cx="20958810" cy="25637490"/>
            <a:chOff x="1431402" y="5897027"/>
            <a:chExt cx="27688642" cy="32633603"/>
          </a:xfrm>
        </p:grpSpPr>
        <p:sp>
          <p:nvSpPr>
            <p:cNvPr id="2" name="Rectangle 22"/>
            <p:cNvSpPr/>
            <p:nvPr/>
          </p:nvSpPr>
          <p:spPr>
            <a:xfrm>
              <a:off x="1431402" y="5897027"/>
              <a:ext cx="13501300" cy="165646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55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5" name="Rectangle 60"/>
            <p:cNvSpPr/>
            <p:nvPr/>
          </p:nvSpPr>
          <p:spPr>
            <a:xfrm>
              <a:off x="15618744" y="22973150"/>
              <a:ext cx="13501300" cy="155574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55"/>
            </a:p>
          </p:txBody>
        </p:sp>
        <p:sp>
          <p:nvSpPr>
            <p:cNvPr id="6" name="Rectangle 49"/>
            <p:cNvSpPr/>
            <p:nvPr/>
          </p:nvSpPr>
          <p:spPr>
            <a:xfrm>
              <a:off x="1431402" y="22973150"/>
              <a:ext cx="13501300" cy="155574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55" dirty="0"/>
            </a:p>
          </p:txBody>
        </p:sp>
        <p:sp>
          <p:nvSpPr>
            <p:cNvPr id="7" name="Rectangle 35"/>
            <p:cNvSpPr/>
            <p:nvPr/>
          </p:nvSpPr>
          <p:spPr>
            <a:xfrm>
              <a:off x="15591302" y="5897027"/>
              <a:ext cx="13501300" cy="165646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55"/>
            </a:p>
          </p:txBody>
        </p:sp>
        <p:sp>
          <p:nvSpPr>
            <p:cNvPr id="9" name="Title 1"/>
            <p:cNvSpPr txBox="1"/>
            <p:nvPr/>
          </p:nvSpPr>
          <p:spPr>
            <a:xfrm>
              <a:off x="15593168" y="5901839"/>
              <a:ext cx="3544570" cy="11509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0000">
                  <a:alpha val="0"/>
                </a:srgbClr>
              </a:solidFill>
            </a:ln>
          </p:spPr>
          <p:txBody>
            <a:bodyPr vert="horz" wrap="square" lIns="299097" tIns="149545" rIns="299097" bIns="149545" rtlCol="0" anchor="t" anchorCtr="0">
              <a:sp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935" b="1" dirty="0">
                  <a:ln>
                    <a:noFill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Architecture</a:t>
              </a:r>
              <a:endParaRPr lang="en-US" sz="393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itle 1"/>
            <p:cNvSpPr txBox="1"/>
            <p:nvPr/>
          </p:nvSpPr>
          <p:spPr>
            <a:xfrm>
              <a:off x="1433273" y="22972496"/>
              <a:ext cx="8761416" cy="11509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0000">
                  <a:alpha val="0"/>
                </a:srgbClr>
              </a:solidFill>
            </a:ln>
          </p:spPr>
          <p:txBody>
            <a:bodyPr vert="horz" wrap="square" lIns="299097" tIns="149545" rIns="299097" bIns="149545" rtlCol="0" anchor="t" anchorCtr="0">
              <a:sp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935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Experimental Procedures</a:t>
              </a:r>
              <a:endParaRPr lang="en-US" sz="393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itle 1"/>
            <p:cNvSpPr txBox="1"/>
            <p:nvPr/>
          </p:nvSpPr>
          <p:spPr>
            <a:xfrm>
              <a:off x="15618744" y="22937776"/>
              <a:ext cx="7511463" cy="11509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0000">
                  <a:alpha val="0"/>
                </a:srgbClr>
              </a:solidFill>
            </a:ln>
          </p:spPr>
          <p:txBody>
            <a:bodyPr vert="horz" wrap="square" lIns="299097" tIns="149545" rIns="299097" bIns="149545" rtlCol="0" anchor="t" anchorCtr="0">
              <a:sp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935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Experimental Results</a:t>
              </a:r>
              <a:endParaRPr lang="en-US" sz="393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itle 1"/>
            <p:cNvSpPr txBox="1"/>
            <p:nvPr/>
          </p:nvSpPr>
          <p:spPr>
            <a:xfrm>
              <a:off x="1431402" y="5906547"/>
              <a:ext cx="4092967" cy="11509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299097" tIns="149545" rIns="299097" bIns="149545" rtlCol="0" anchor="t" anchorCtr="0">
              <a:sp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935" b="1" dirty="0">
                  <a:ln>
                    <a:noFill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Motivation</a:t>
              </a:r>
              <a:endParaRPr lang="en-US" sz="3935" b="1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WPS 演示</Application>
  <PresentationFormat>自定义</PresentationFormat>
  <Paragraphs>19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Arial</vt:lpstr>
      <vt:lpstr>Microsoft YaHei</vt:lpstr>
      <vt:lpstr>Calibri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Manisa Pipattanasomporn</dc:creator>
  <cp:lastModifiedBy>Young</cp:lastModifiedBy>
  <cp:revision>38</cp:revision>
  <dcterms:created xsi:type="dcterms:W3CDTF">2013-01-23T23:02:00Z</dcterms:created>
  <dcterms:modified xsi:type="dcterms:W3CDTF">2026-04-10T07:05:03Z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3220D024EA8E4926A9F008CD5174C3FF_12</vt:lpwstr>
  </property>
  <property fmtid="{D5CDD505-2E9C-101B-9397-08002B2CF9AE}" pid="3" name="KSOProductBuildVer">
    <vt:lpwstr>2052-12.1.0.25225</vt:lpwstr>
  </property>
</Properties>
</file>