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B59"/>
    <a:srgbClr val="CB4F43"/>
    <a:srgbClr val="025AA9"/>
    <a:srgbClr val="FF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161B9-BAC9-4916-BD06-75A70A202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8C55-7EB8-420C-B5B7-B09220375B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5088769" y="2972435"/>
            <a:ext cx="1821180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Paper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XXXX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-9728" y="3750024"/>
            <a:ext cx="12192000" cy="1454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Your Name</a:t>
            </a:r>
            <a:endParaRPr 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Your Organization</a:t>
            </a:r>
            <a:endParaRPr 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Your Email</a:t>
            </a:r>
            <a:endParaRPr 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1842730"/>
            <a:ext cx="121920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b="1" dirty="0">
                <a:solidFill>
                  <a:srgbClr val="CB4F4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Title of Your Presentation</a:t>
            </a:r>
            <a:endParaRPr lang="en-US" b="1" dirty="0">
              <a:solidFill>
                <a:srgbClr val="CB4F4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414670" y="1869226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did you do?</a:t>
            </a:r>
            <a:endParaRPr lang="en-US" altLang="zh-CN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Why did you do it?</a:t>
            </a:r>
            <a:endParaRPr lang="en-US" altLang="zh-CN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did you expect as an outcome before you started?</a:t>
            </a:r>
            <a:endParaRPr lang="en-US" altLang="zh-CN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did you discover/find out?</a:t>
            </a:r>
            <a:endParaRPr lang="en-US" altLang="zh-CN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does your paper conclude?</a:t>
            </a:r>
            <a:endParaRPr lang="en-US" altLang="zh-CN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further research is required?</a:t>
            </a:r>
            <a:endParaRPr lang="en-US" altLang="zh-CN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there any differences from what you expected?</a:t>
            </a:r>
            <a:endParaRPr lang="en-US" altLang="zh-CN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207645" y="895985"/>
            <a:ext cx="11777345" cy="8610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dirty="0">
                <a:solidFill>
                  <a:srgbClr val="CB4F4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Introduction/Results/Conclusions/Recommendations</a:t>
            </a:r>
            <a:endParaRPr kumimoji="0" lang="en-US" sz="3200" b="1" i="0" u="none" strike="noStrike" kern="1200" cap="none" spc="0" normalizeH="0" baseline="0" dirty="0">
              <a:solidFill>
                <a:srgbClr val="CB4F4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1813" y="4900295"/>
            <a:ext cx="8588375" cy="1148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675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altLang="zh-CN" sz="2800" b="1" dirty="0">
                <a:solidFill>
                  <a:srgbClr val="DC6B5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Notes: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730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can add a few slides. Please notice that each paper will be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allotted 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 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minutes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presentation (including Q&amp;A time)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WPS 演示</Application>
  <PresentationFormat>宽屏</PresentationFormat>
  <Paragraphs>21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SimSun</vt:lpstr>
      <vt:lpstr>Wingdings</vt:lpstr>
      <vt:lpstr>Verdana</vt:lpstr>
      <vt:lpstr>Microsoft YaHei</vt:lpstr>
      <vt:lpstr>Arial Unicode MS</vt:lpstr>
      <vt:lpstr>DengXian Light</vt:lpstr>
      <vt:lpstr>DengXian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二十五号机</dc:creator>
  <cp:lastModifiedBy>Young</cp:lastModifiedBy>
  <cp:revision>13</cp:revision>
  <dcterms:created xsi:type="dcterms:W3CDTF">2024-03-25T08:03:00Z</dcterms:created>
  <dcterms:modified xsi:type="dcterms:W3CDTF">2026-04-10T02:46:21Z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EDB7A90FF8EB48BAB58250F5BE3C0BD7_13</vt:lpwstr>
  </property>
  <property fmtid="{D5CDD505-2E9C-101B-9397-08002B2CF9AE}" pid="3" name="KSOProductBuildVer">
    <vt:lpwstr>2052-12.1.0.25225</vt:lpwstr>
  </property>
</Properties>
</file>